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64C76-663A-418C-80E3-9BD1680B77F7}" v="36" dt="2025-10-10T23:54:06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8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Goodwin" userId="f98a8dd9-7842-4062-986a-733f39e9ec0b" providerId="ADAL" clId="{E53FAC5D-8E5B-4E89-A62E-48CCCA242EA9}"/>
    <pc:docChg chg="modSld">
      <pc:chgData name="Erik Goodwin" userId="f98a8dd9-7842-4062-986a-733f39e9ec0b" providerId="ADAL" clId="{E53FAC5D-8E5B-4E89-A62E-48CCCA242EA9}" dt="2025-10-10T23:54:06.984" v="59"/>
      <pc:docMkLst>
        <pc:docMk/>
      </pc:docMkLst>
      <pc:sldChg chg="addSp delSp modSp mod modTransition modAnim">
        <pc:chgData name="Erik Goodwin" userId="f98a8dd9-7842-4062-986a-733f39e9ec0b" providerId="ADAL" clId="{E53FAC5D-8E5B-4E89-A62E-48CCCA242EA9}" dt="2025-10-10T23:54:06.984" v="59"/>
        <pc:sldMkLst>
          <pc:docMk/>
          <pc:sldMk cId="1594711272" sldId="256"/>
        </pc:sldMkLst>
        <pc:picChg chg="add mod">
          <ac:chgData name="Erik Goodwin" userId="f98a8dd9-7842-4062-986a-733f39e9ec0b" providerId="ADAL" clId="{E53FAC5D-8E5B-4E89-A62E-48CCCA242EA9}" dt="2025-10-10T23:25:27.647" v="1" actId="1076"/>
          <ac:picMkLst>
            <pc:docMk/>
            <pc:sldMk cId="1594711272" sldId="256"/>
            <ac:picMk id="4" creationId="{9A112FB5-EAEA-1A96-574F-15F578FD03EE}"/>
          </ac:picMkLst>
        </pc:picChg>
        <pc:picChg chg="add mod">
          <ac:chgData name="Erik Goodwin" userId="f98a8dd9-7842-4062-986a-733f39e9ec0b" providerId="ADAL" clId="{E53FAC5D-8E5B-4E89-A62E-48CCCA242EA9}" dt="2025-10-10T23:33:42.404" v="24" actId="1076"/>
          <ac:picMkLst>
            <pc:docMk/>
            <pc:sldMk cId="1594711272" sldId="256"/>
            <ac:picMk id="5" creationId="{9565D4C1-CEA2-C1C7-8D75-E12EB5497141}"/>
          </ac:picMkLst>
        </pc:picChg>
        <pc:picChg chg="add del mod">
          <ac:chgData name="Erik Goodwin" userId="f98a8dd9-7842-4062-986a-733f39e9ec0b" providerId="ADAL" clId="{E53FAC5D-8E5B-4E89-A62E-48CCCA242EA9}" dt="2025-10-10T23:37:59.876" v="29"/>
          <ac:picMkLst>
            <pc:docMk/>
            <pc:sldMk cId="1594711272" sldId="256"/>
            <ac:picMk id="13" creationId="{FA377261-CDBB-4885-643C-5DCFB59E72A4}"/>
          </ac:picMkLst>
        </pc:picChg>
        <pc:picChg chg="add del mod ord">
          <ac:chgData name="Erik Goodwin" userId="f98a8dd9-7842-4062-986a-733f39e9ec0b" providerId="ADAL" clId="{E53FAC5D-8E5B-4E89-A62E-48CCCA242EA9}" dt="2025-10-10T23:38:07.200" v="30"/>
          <ac:picMkLst>
            <pc:docMk/>
            <pc:sldMk cId="1594711272" sldId="256"/>
            <ac:picMk id="15" creationId="{82176F4E-E561-3DA4-0D0B-A791FD728BED}"/>
          </ac:picMkLst>
        </pc:picChg>
        <pc:picChg chg="add del mod">
          <ac:chgData name="Erik Goodwin" userId="f98a8dd9-7842-4062-986a-733f39e9ec0b" providerId="ADAL" clId="{E53FAC5D-8E5B-4E89-A62E-48CCCA242EA9}" dt="2025-10-10T23:38:09.057" v="32"/>
          <ac:picMkLst>
            <pc:docMk/>
            <pc:sldMk cId="1594711272" sldId="256"/>
            <ac:picMk id="16" creationId="{ED393647-CE0E-B625-579D-5320B0C6BBAC}"/>
          </ac:picMkLst>
        </pc:picChg>
        <pc:picChg chg="add del mod ord">
          <ac:chgData name="Erik Goodwin" userId="f98a8dd9-7842-4062-986a-733f39e9ec0b" providerId="ADAL" clId="{E53FAC5D-8E5B-4E89-A62E-48CCCA242EA9}" dt="2025-10-10T23:38:19.283" v="33"/>
          <ac:picMkLst>
            <pc:docMk/>
            <pc:sldMk cId="1594711272" sldId="256"/>
            <ac:picMk id="19" creationId="{2096D9BA-6D7F-EF5F-BED0-503666B83EF2}"/>
          </ac:picMkLst>
        </pc:picChg>
        <pc:picChg chg="add del mod">
          <ac:chgData name="Erik Goodwin" userId="f98a8dd9-7842-4062-986a-733f39e9ec0b" providerId="ADAL" clId="{E53FAC5D-8E5B-4E89-A62E-48CCCA242EA9}" dt="2025-10-10T23:38:21.042" v="35"/>
          <ac:picMkLst>
            <pc:docMk/>
            <pc:sldMk cId="1594711272" sldId="256"/>
            <ac:picMk id="20" creationId="{9B45FDAC-0818-DC68-F496-A322118F95DA}"/>
          </ac:picMkLst>
        </pc:picChg>
        <pc:picChg chg="add del mod ord">
          <ac:chgData name="Erik Goodwin" userId="f98a8dd9-7842-4062-986a-733f39e9ec0b" providerId="ADAL" clId="{E53FAC5D-8E5B-4E89-A62E-48CCCA242EA9}" dt="2025-10-10T23:43:44.919" v="36"/>
          <ac:picMkLst>
            <pc:docMk/>
            <pc:sldMk cId="1594711272" sldId="256"/>
            <ac:picMk id="23" creationId="{C96ED47F-1A7B-228D-DCC9-5AF8DCC48892}"/>
          </ac:picMkLst>
        </pc:picChg>
        <pc:picChg chg="add del mod">
          <ac:chgData name="Erik Goodwin" userId="f98a8dd9-7842-4062-986a-733f39e9ec0b" providerId="ADAL" clId="{E53FAC5D-8E5B-4E89-A62E-48CCCA242EA9}" dt="2025-10-10T23:49:46.166" v="47"/>
          <ac:picMkLst>
            <pc:docMk/>
            <pc:sldMk cId="1594711272" sldId="256"/>
            <ac:picMk id="24" creationId="{5E16080A-6B18-7F1A-14BC-68D30B00C7D8}"/>
          </ac:picMkLst>
        </pc:picChg>
        <pc:picChg chg="add del mod ord">
          <ac:chgData name="Erik Goodwin" userId="f98a8dd9-7842-4062-986a-733f39e9ec0b" providerId="ADAL" clId="{E53FAC5D-8E5B-4E89-A62E-48CCCA242EA9}" dt="2025-10-10T23:50:01.528" v="48"/>
          <ac:picMkLst>
            <pc:docMk/>
            <pc:sldMk cId="1594711272" sldId="256"/>
            <ac:picMk id="27" creationId="{7353C0BA-78F1-1C59-8795-BAF9B2EFA221}"/>
          </ac:picMkLst>
        </pc:picChg>
        <pc:picChg chg="add del mod">
          <ac:chgData name="Erik Goodwin" userId="f98a8dd9-7842-4062-986a-733f39e9ec0b" providerId="ADAL" clId="{E53FAC5D-8E5B-4E89-A62E-48CCCA242EA9}" dt="2025-10-10T23:50:38.681" v="51"/>
          <ac:picMkLst>
            <pc:docMk/>
            <pc:sldMk cId="1594711272" sldId="256"/>
            <ac:picMk id="30" creationId="{DE38AA66-F96D-04E0-9FFB-342FF59F6A66}"/>
          </ac:picMkLst>
        </pc:picChg>
        <pc:picChg chg="add del mod">
          <ac:chgData name="Erik Goodwin" userId="f98a8dd9-7842-4062-986a-733f39e9ec0b" providerId="ADAL" clId="{E53FAC5D-8E5B-4E89-A62E-48CCCA242EA9}" dt="2025-10-10T23:54:06.984" v="59"/>
          <ac:picMkLst>
            <pc:docMk/>
            <pc:sldMk cId="1594711272" sldId="256"/>
            <ac:picMk id="31" creationId="{BB4DF1F9-BCFA-7A1C-6BF0-3AC177ED5684}"/>
          </ac:picMkLst>
        </pc:picChg>
      </pc:sldChg>
      <pc:sldChg chg="addSp delSp modSp mod modTransition modAnim">
        <pc:chgData name="Erik Goodwin" userId="f98a8dd9-7842-4062-986a-733f39e9ec0b" providerId="ADAL" clId="{E53FAC5D-8E5B-4E89-A62E-48CCCA242EA9}" dt="2025-10-10T23:54:06.984" v="59"/>
        <pc:sldMkLst>
          <pc:docMk/>
          <pc:sldMk cId="2712992898" sldId="257"/>
        </pc:sldMkLst>
        <pc:picChg chg="add mod">
          <ac:chgData name="Erik Goodwin" userId="f98a8dd9-7842-4062-986a-733f39e9ec0b" providerId="ADAL" clId="{E53FAC5D-8E5B-4E89-A62E-48CCCA242EA9}" dt="2025-10-10T23:27:28.790" v="3" actId="1076"/>
          <ac:picMkLst>
            <pc:docMk/>
            <pc:sldMk cId="2712992898" sldId="257"/>
            <ac:picMk id="2" creationId="{F89722DB-0362-2C37-06DE-6C1E54FEF340}"/>
          </ac:picMkLst>
        </pc:picChg>
        <pc:picChg chg="add mod">
          <ac:chgData name="Erik Goodwin" userId="f98a8dd9-7842-4062-986a-733f39e9ec0b" providerId="ADAL" clId="{E53FAC5D-8E5B-4E89-A62E-48CCCA242EA9}" dt="2025-10-10T23:28:07.002" v="6" actId="1076"/>
          <ac:picMkLst>
            <pc:docMk/>
            <pc:sldMk cId="2712992898" sldId="257"/>
            <ac:picMk id="3" creationId="{8E0CDF3A-2AB2-8801-0841-7ADCDB68738D}"/>
          </ac:picMkLst>
        </pc:picChg>
        <pc:picChg chg="add del mod">
          <ac:chgData name="Erik Goodwin" userId="f98a8dd9-7842-4062-986a-733f39e9ec0b" providerId="ADAL" clId="{E53FAC5D-8E5B-4E89-A62E-48CCCA242EA9}" dt="2025-10-10T23:37:59.876" v="29"/>
          <ac:picMkLst>
            <pc:docMk/>
            <pc:sldMk cId="2712992898" sldId="257"/>
            <ac:picMk id="11" creationId="{D7119B0D-1E8E-BBE4-CC47-9D21FA5894D0}"/>
          </ac:picMkLst>
        </pc:picChg>
        <pc:picChg chg="add del mod ord">
          <ac:chgData name="Erik Goodwin" userId="f98a8dd9-7842-4062-986a-733f39e9ec0b" providerId="ADAL" clId="{E53FAC5D-8E5B-4E89-A62E-48CCCA242EA9}" dt="2025-10-10T23:43:44.919" v="36"/>
          <ac:picMkLst>
            <pc:docMk/>
            <pc:sldMk cId="2712992898" sldId="257"/>
            <ac:picMk id="16" creationId="{707FF396-5576-95A9-67E7-FB52A46DA646}"/>
          </ac:picMkLst>
        </pc:picChg>
        <pc:picChg chg="add del mod">
          <ac:chgData name="Erik Goodwin" userId="f98a8dd9-7842-4062-986a-733f39e9ec0b" providerId="ADAL" clId="{E53FAC5D-8E5B-4E89-A62E-48CCCA242EA9}" dt="2025-10-10T23:49:46.166" v="47"/>
          <ac:picMkLst>
            <pc:docMk/>
            <pc:sldMk cId="2712992898" sldId="257"/>
            <ac:picMk id="17" creationId="{F7D7E2D9-4504-347D-4B7B-091F20EDF50C}"/>
          </ac:picMkLst>
        </pc:picChg>
        <pc:picChg chg="add del mod ord">
          <ac:chgData name="Erik Goodwin" userId="f98a8dd9-7842-4062-986a-733f39e9ec0b" providerId="ADAL" clId="{E53FAC5D-8E5B-4E89-A62E-48CCCA242EA9}" dt="2025-10-10T23:50:38.681" v="51"/>
          <ac:picMkLst>
            <pc:docMk/>
            <pc:sldMk cId="2712992898" sldId="257"/>
            <ac:picMk id="19" creationId="{80A54736-B6DA-89E9-F7F9-4F6C4F6B8E13}"/>
          </ac:picMkLst>
        </pc:picChg>
        <pc:picChg chg="add del mod">
          <ac:chgData name="Erik Goodwin" userId="f98a8dd9-7842-4062-986a-733f39e9ec0b" providerId="ADAL" clId="{E53FAC5D-8E5B-4E89-A62E-48CCCA242EA9}" dt="2025-10-10T23:54:06.984" v="59"/>
          <ac:picMkLst>
            <pc:docMk/>
            <pc:sldMk cId="2712992898" sldId="257"/>
            <ac:picMk id="20" creationId="{EA24453B-B448-0C1C-40D0-402FD8A63DD6}"/>
          </ac:picMkLst>
        </pc:picChg>
      </pc:sldChg>
      <pc:sldChg chg="addSp delSp modSp mod modTransition modAnim">
        <pc:chgData name="Erik Goodwin" userId="f98a8dd9-7842-4062-986a-733f39e9ec0b" providerId="ADAL" clId="{E53FAC5D-8E5B-4E89-A62E-48CCCA242EA9}" dt="2025-10-10T23:54:06.984" v="59"/>
        <pc:sldMkLst>
          <pc:docMk/>
          <pc:sldMk cId="1778808013" sldId="258"/>
        </pc:sldMkLst>
        <pc:picChg chg="add mod">
          <ac:chgData name="Erik Goodwin" userId="f98a8dd9-7842-4062-986a-733f39e9ec0b" providerId="ADAL" clId="{E53FAC5D-8E5B-4E89-A62E-48CCCA242EA9}" dt="2025-10-10T23:28:29.640" v="8" actId="1076"/>
          <ac:picMkLst>
            <pc:docMk/>
            <pc:sldMk cId="1778808013" sldId="258"/>
            <ac:picMk id="2" creationId="{1A7492CD-63E9-3E78-AE92-9E6EACC786F8}"/>
          </ac:picMkLst>
        </pc:picChg>
        <pc:picChg chg="add mod">
          <ac:chgData name="Erik Goodwin" userId="f98a8dd9-7842-4062-986a-733f39e9ec0b" providerId="ADAL" clId="{E53FAC5D-8E5B-4E89-A62E-48CCCA242EA9}" dt="2025-10-10T23:28:58.776" v="10" actId="1076"/>
          <ac:picMkLst>
            <pc:docMk/>
            <pc:sldMk cId="1778808013" sldId="258"/>
            <ac:picMk id="3" creationId="{00E23039-3D2E-B60F-897C-47A7AD5C057D}"/>
          </ac:picMkLst>
        </pc:picChg>
        <pc:picChg chg="add del mod">
          <ac:chgData name="Erik Goodwin" userId="f98a8dd9-7842-4062-986a-733f39e9ec0b" providerId="ADAL" clId="{E53FAC5D-8E5B-4E89-A62E-48CCCA242EA9}" dt="2025-10-10T23:37:59.876" v="29"/>
          <ac:picMkLst>
            <pc:docMk/>
            <pc:sldMk cId="1778808013" sldId="258"/>
            <ac:picMk id="9" creationId="{5512A4EF-EAB3-B2F0-C782-3E357ACA622E}"/>
          </ac:picMkLst>
        </pc:picChg>
        <pc:picChg chg="add del mod ord">
          <ac:chgData name="Erik Goodwin" userId="f98a8dd9-7842-4062-986a-733f39e9ec0b" providerId="ADAL" clId="{E53FAC5D-8E5B-4E89-A62E-48CCCA242EA9}" dt="2025-10-10T23:43:44.919" v="36"/>
          <ac:picMkLst>
            <pc:docMk/>
            <pc:sldMk cId="1778808013" sldId="258"/>
            <ac:picMk id="16" creationId="{982210E4-43D5-188D-111D-24F1E09456DF}"/>
          </ac:picMkLst>
        </pc:picChg>
        <pc:picChg chg="add del mod">
          <ac:chgData name="Erik Goodwin" userId="f98a8dd9-7842-4062-986a-733f39e9ec0b" providerId="ADAL" clId="{E53FAC5D-8E5B-4E89-A62E-48CCCA242EA9}" dt="2025-10-10T23:49:46.166" v="47"/>
          <ac:picMkLst>
            <pc:docMk/>
            <pc:sldMk cId="1778808013" sldId="258"/>
            <ac:picMk id="17" creationId="{1F2A472F-9474-DBA9-0704-17C16B3000FD}"/>
          </ac:picMkLst>
        </pc:picChg>
        <pc:picChg chg="add del mod ord">
          <ac:chgData name="Erik Goodwin" userId="f98a8dd9-7842-4062-986a-733f39e9ec0b" providerId="ADAL" clId="{E53FAC5D-8E5B-4E89-A62E-48CCCA242EA9}" dt="2025-10-10T23:50:38.681" v="51"/>
          <ac:picMkLst>
            <pc:docMk/>
            <pc:sldMk cId="1778808013" sldId="258"/>
            <ac:picMk id="18" creationId="{F28C3C7A-869A-25A7-E840-7C1B61BE3666}"/>
          </ac:picMkLst>
        </pc:picChg>
        <pc:picChg chg="add del mod">
          <ac:chgData name="Erik Goodwin" userId="f98a8dd9-7842-4062-986a-733f39e9ec0b" providerId="ADAL" clId="{E53FAC5D-8E5B-4E89-A62E-48CCCA242EA9}" dt="2025-10-10T23:50:44.470" v="54"/>
          <ac:picMkLst>
            <pc:docMk/>
            <pc:sldMk cId="1778808013" sldId="258"/>
            <ac:picMk id="21" creationId="{2930C1F7-9709-CFA6-FB12-97D3B7DB9F2F}"/>
          </ac:picMkLst>
        </pc:picChg>
        <pc:picChg chg="add del mod">
          <ac:chgData name="Erik Goodwin" userId="f98a8dd9-7842-4062-986a-733f39e9ec0b" providerId="ADAL" clId="{E53FAC5D-8E5B-4E89-A62E-48CCCA242EA9}" dt="2025-10-10T23:54:06.984" v="59"/>
          <ac:picMkLst>
            <pc:docMk/>
            <pc:sldMk cId="1778808013" sldId="258"/>
            <ac:picMk id="24" creationId="{57077B4A-21AD-F9B0-2735-82B4183B60A8}"/>
          </ac:picMkLst>
        </pc:picChg>
      </pc:sldChg>
      <pc:sldChg chg="addSp delSp modSp mod modTransition modAnim">
        <pc:chgData name="Erik Goodwin" userId="f98a8dd9-7842-4062-986a-733f39e9ec0b" providerId="ADAL" clId="{E53FAC5D-8E5B-4E89-A62E-48CCCA242EA9}" dt="2025-10-10T23:54:06.984" v="59"/>
        <pc:sldMkLst>
          <pc:docMk/>
          <pc:sldMk cId="3949654961" sldId="259"/>
        </pc:sldMkLst>
        <pc:picChg chg="add mod">
          <ac:chgData name="Erik Goodwin" userId="f98a8dd9-7842-4062-986a-733f39e9ec0b" providerId="ADAL" clId="{E53FAC5D-8E5B-4E89-A62E-48CCCA242EA9}" dt="2025-10-10T23:29:40.015" v="12" actId="1076"/>
          <ac:picMkLst>
            <pc:docMk/>
            <pc:sldMk cId="3949654961" sldId="259"/>
            <ac:picMk id="2" creationId="{FBD57AE9-03DB-89F5-7916-828FE63CCA74}"/>
          </ac:picMkLst>
        </pc:picChg>
        <pc:picChg chg="add del mod">
          <ac:chgData name="Erik Goodwin" userId="f98a8dd9-7842-4062-986a-733f39e9ec0b" providerId="ADAL" clId="{E53FAC5D-8E5B-4E89-A62E-48CCCA242EA9}" dt="2025-10-10T23:49:46.166" v="47"/>
          <ac:picMkLst>
            <pc:docMk/>
            <pc:sldMk cId="3949654961" sldId="259"/>
            <ac:picMk id="10" creationId="{A149C204-448B-FE51-A5EC-C460987AC334}"/>
          </ac:picMkLst>
        </pc:picChg>
        <pc:picChg chg="add del mod ord">
          <ac:chgData name="Erik Goodwin" userId="f98a8dd9-7842-4062-986a-733f39e9ec0b" providerId="ADAL" clId="{E53FAC5D-8E5B-4E89-A62E-48CCCA242EA9}" dt="2025-10-10T23:54:06.984" v="59"/>
          <ac:picMkLst>
            <pc:docMk/>
            <pc:sldMk cId="3949654961" sldId="259"/>
            <ac:picMk id="11" creationId="{A2B189C2-1EB1-1EAC-FBB8-1F6A024208BE}"/>
          </ac:picMkLst>
        </pc:picChg>
      </pc:sldChg>
      <pc:sldChg chg="addSp delSp modSp mod modTransition modAnim">
        <pc:chgData name="Erik Goodwin" userId="f98a8dd9-7842-4062-986a-733f39e9ec0b" providerId="ADAL" clId="{E53FAC5D-8E5B-4E89-A62E-48CCCA242EA9}" dt="2025-10-10T23:54:06.984" v="59"/>
        <pc:sldMkLst>
          <pc:docMk/>
          <pc:sldMk cId="3328000005" sldId="260"/>
        </pc:sldMkLst>
        <pc:picChg chg="add mod">
          <ac:chgData name="Erik Goodwin" userId="f98a8dd9-7842-4062-986a-733f39e9ec0b" providerId="ADAL" clId="{E53FAC5D-8E5B-4E89-A62E-48CCCA242EA9}" dt="2025-10-10T23:30:03.712" v="14" actId="1076"/>
          <ac:picMkLst>
            <pc:docMk/>
            <pc:sldMk cId="3328000005" sldId="260"/>
            <ac:picMk id="2" creationId="{1D2BFBF9-872B-94B0-A488-7B2FB144EBF0}"/>
          </ac:picMkLst>
        </pc:picChg>
        <pc:picChg chg="add del mod">
          <ac:chgData name="Erik Goodwin" userId="f98a8dd9-7842-4062-986a-733f39e9ec0b" providerId="ADAL" clId="{E53FAC5D-8E5B-4E89-A62E-48CCCA242EA9}" dt="2025-10-10T23:49:46.166" v="47"/>
          <ac:picMkLst>
            <pc:docMk/>
            <pc:sldMk cId="3328000005" sldId="260"/>
            <ac:picMk id="6" creationId="{DF2E1D61-27DD-BAD8-3903-8F1B24CB7482}"/>
          </ac:picMkLst>
        </pc:picChg>
        <pc:picChg chg="add del mod ord">
          <ac:chgData name="Erik Goodwin" userId="f98a8dd9-7842-4062-986a-733f39e9ec0b" providerId="ADAL" clId="{E53FAC5D-8E5B-4E89-A62E-48CCCA242EA9}" dt="2025-10-10T23:54:06.984" v="59"/>
          <ac:picMkLst>
            <pc:docMk/>
            <pc:sldMk cId="3328000005" sldId="260"/>
            <ac:picMk id="7" creationId="{6FC0AA20-F5F6-416A-2F8D-416CA6C6E473}"/>
          </ac:picMkLst>
        </pc:picChg>
      </pc:sldChg>
      <pc:sldChg chg="addSp delSp modSp mod modTransition modAnim">
        <pc:chgData name="Erik Goodwin" userId="f98a8dd9-7842-4062-986a-733f39e9ec0b" providerId="ADAL" clId="{E53FAC5D-8E5B-4E89-A62E-48CCCA242EA9}" dt="2025-10-10T23:54:06.984" v="59"/>
        <pc:sldMkLst>
          <pc:docMk/>
          <pc:sldMk cId="2949244939" sldId="261"/>
        </pc:sldMkLst>
        <pc:picChg chg="add mod">
          <ac:chgData name="Erik Goodwin" userId="f98a8dd9-7842-4062-986a-733f39e9ec0b" providerId="ADAL" clId="{E53FAC5D-8E5B-4E89-A62E-48CCCA242EA9}" dt="2025-10-10T23:30:26.722" v="16" actId="1076"/>
          <ac:picMkLst>
            <pc:docMk/>
            <pc:sldMk cId="2949244939" sldId="261"/>
            <ac:picMk id="2" creationId="{AADAAAF7-C95C-099A-DF50-AD494453CD23}"/>
          </ac:picMkLst>
        </pc:picChg>
        <pc:picChg chg="add del mod">
          <ac:chgData name="Erik Goodwin" userId="f98a8dd9-7842-4062-986a-733f39e9ec0b" providerId="ADAL" clId="{E53FAC5D-8E5B-4E89-A62E-48CCCA242EA9}" dt="2025-10-10T23:49:46.166" v="47"/>
          <ac:picMkLst>
            <pc:docMk/>
            <pc:sldMk cId="2949244939" sldId="261"/>
            <ac:picMk id="7" creationId="{A1BA73FD-2E6B-9496-0BFB-3830A46712D7}"/>
          </ac:picMkLst>
        </pc:picChg>
        <pc:picChg chg="add del mod ord">
          <ac:chgData name="Erik Goodwin" userId="f98a8dd9-7842-4062-986a-733f39e9ec0b" providerId="ADAL" clId="{E53FAC5D-8E5B-4E89-A62E-48CCCA242EA9}" dt="2025-10-10T23:54:06.984" v="59"/>
          <ac:picMkLst>
            <pc:docMk/>
            <pc:sldMk cId="2949244939" sldId="261"/>
            <ac:picMk id="9" creationId="{421E5D63-B516-EAC7-2747-7C532FEF7B2F}"/>
          </ac:picMkLst>
        </pc:picChg>
      </pc:sldChg>
      <pc:sldChg chg="addSp delSp modSp mod modTransition modAnim">
        <pc:chgData name="Erik Goodwin" userId="f98a8dd9-7842-4062-986a-733f39e9ec0b" providerId="ADAL" clId="{E53FAC5D-8E5B-4E89-A62E-48CCCA242EA9}" dt="2025-10-10T23:54:06.984" v="59"/>
        <pc:sldMkLst>
          <pc:docMk/>
          <pc:sldMk cId="3161195549" sldId="262"/>
        </pc:sldMkLst>
        <pc:picChg chg="add mod">
          <ac:chgData name="Erik Goodwin" userId="f98a8dd9-7842-4062-986a-733f39e9ec0b" providerId="ADAL" clId="{E53FAC5D-8E5B-4E89-A62E-48CCCA242EA9}" dt="2025-10-10T23:30:49.800" v="18" actId="1076"/>
          <ac:picMkLst>
            <pc:docMk/>
            <pc:sldMk cId="3161195549" sldId="262"/>
            <ac:picMk id="2" creationId="{8DEE9D01-756A-E0E5-A287-C5AA113D16C9}"/>
          </ac:picMkLst>
        </pc:picChg>
        <pc:picChg chg="add mod">
          <ac:chgData name="Erik Goodwin" userId="f98a8dd9-7842-4062-986a-733f39e9ec0b" providerId="ADAL" clId="{E53FAC5D-8E5B-4E89-A62E-48CCCA242EA9}" dt="2025-10-10T23:31:03.433" v="20" actId="1076"/>
          <ac:picMkLst>
            <pc:docMk/>
            <pc:sldMk cId="3161195549" sldId="262"/>
            <ac:picMk id="3" creationId="{F60E2657-92B6-8B69-0F70-056A881D6A1F}"/>
          </ac:picMkLst>
        </pc:picChg>
        <pc:picChg chg="add del mod">
          <ac:chgData name="Erik Goodwin" userId="f98a8dd9-7842-4062-986a-733f39e9ec0b" providerId="ADAL" clId="{E53FAC5D-8E5B-4E89-A62E-48CCCA242EA9}" dt="2025-10-10T23:43:47.119" v="38"/>
          <ac:picMkLst>
            <pc:docMk/>
            <pc:sldMk cId="3161195549" sldId="262"/>
            <ac:picMk id="9" creationId="{C79F7604-982C-9FF2-26D2-311FBDD3406C}"/>
          </ac:picMkLst>
        </pc:picChg>
        <pc:picChg chg="add del mod ord">
          <ac:chgData name="Erik Goodwin" userId="f98a8dd9-7842-4062-986a-733f39e9ec0b" providerId="ADAL" clId="{E53FAC5D-8E5B-4E89-A62E-48CCCA242EA9}" dt="2025-10-10T23:44:21.343" v="39"/>
          <ac:picMkLst>
            <pc:docMk/>
            <pc:sldMk cId="3161195549" sldId="262"/>
            <ac:picMk id="12" creationId="{65586D6A-19A5-49E3-89AA-B7898A68C08D}"/>
          </ac:picMkLst>
        </pc:picChg>
        <pc:picChg chg="add del mod">
          <ac:chgData name="Erik Goodwin" userId="f98a8dd9-7842-4062-986a-733f39e9ec0b" providerId="ADAL" clId="{E53FAC5D-8E5B-4E89-A62E-48CCCA242EA9}" dt="2025-10-10T23:49:46.166" v="47"/>
          <ac:picMkLst>
            <pc:docMk/>
            <pc:sldMk cId="3161195549" sldId="262"/>
            <ac:picMk id="13" creationId="{FC4B77A6-06DB-7C9D-B2BA-EB440B52F8BE}"/>
          </ac:picMkLst>
        </pc:picChg>
        <pc:picChg chg="add del mod ord">
          <ac:chgData name="Erik Goodwin" userId="f98a8dd9-7842-4062-986a-733f39e9ec0b" providerId="ADAL" clId="{E53FAC5D-8E5B-4E89-A62E-48CCCA242EA9}" dt="2025-10-10T23:54:06.984" v="59"/>
          <ac:picMkLst>
            <pc:docMk/>
            <pc:sldMk cId="3161195549" sldId="262"/>
            <ac:picMk id="16" creationId="{A7048E75-D1F8-4280-01B2-A4FCA15595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AD267-8ABD-4DB0-A6D0-91323BE1E0A3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4EEC2-8B82-4397-841B-AB57BEB5D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0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4EEC2-8B82-4397-841B-AB57BEB5D0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3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D267-57C0-91EE-7A9C-6E43D9B4C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BDCA0-305A-74D6-BA85-D0E51ADE2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61E26-6546-1BDE-1900-26248A5A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30043-1C96-C555-AB7B-091F9D56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D11B-A783-A54B-63E9-C58C7BFF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4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3E71-2350-4809-4685-E01EA1D8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29D4A-3665-55C3-60DE-5CFC0F5E3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030B6-BED0-19B1-4487-458B3846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7C377-34B5-1D01-4B1E-07B8C3D0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B7DC-662B-3A76-7750-C6CD823A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5C4AC4-6416-65A3-0CDD-E735210DE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327D6-6518-B713-4937-4F5D34C6E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6D799-5D35-C07F-BC67-6914276E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DF680-EFC3-9CEB-2578-90BA7B4E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8585D-EA95-A32F-F18A-048C0CA8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1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62081-1599-B3FD-940D-CEEEB608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4759B-1E64-B88A-FD47-1F9C932F7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14322-81F6-5D5A-4B3E-E460AC94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B22A5-AD7C-3303-CA21-8E35837B8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8A84A-867B-BB03-C347-F6207CD3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6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D83D-7415-5077-24B2-D46F2B77B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2648B-B2E8-3FF5-FBD3-2D386EEC8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AF1AB-5277-D42C-2A7F-7C175F80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BE6E9-9F31-B408-7FCF-70D8B0CE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EDD62-DCA0-5857-EC84-B76810EC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4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5A56-74E0-DFAB-A8BC-18EB7683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320DF-088C-73F2-7533-A59281035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838E8-B112-205B-B7D3-FB0B8B7E7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A9388-3AE9-54F5-62C0-2E5C11F1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6FE03-6127-4A4B-A700-96EF8F461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30311-ACDA-883E-A39E-3558905F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8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398B-F6CA-F7C2-38A8-37C71AEB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D2408-B96F-6E0C-1674-71F401D99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80B93-67EA-6918-68E4-1AC4CC34D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A6983-BF74-2BA5-F035-9C49FCB85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28790-96AA-96A8-59D4-6283C3AF3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4AF6D-257E-6851-18D8-4B7BC911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DF491-7BC8-D313-6B1F-9EF9E433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6AC9C-6EB4-8700-BF9F-7D6E2207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1EC0-E857-A510-D3F8-A24056DB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D1CC04-4C44-9F18-374E-48EA5C19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E6301-C88D-3AC7-C1FC-D98EFBC2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3986F-01D0-D75F-8375-43749CDC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8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7D574-3076-9270-DC1E-6408597A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13C8B-87D3-7FDF-BE52-749CA7D5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571C6-13B1-5F15-910D-B3B6036C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6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EB8E-3B4D-E413-8B8A-6C0989CA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AA514-4FA0-E5F6-C874-5B329BFB7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C8B27-7993-F3ED-6394-FC7C55D2A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8701F-822D-BB8C-DA62-B137AEBB5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608BA-1FD1-7493-BE96-210183D5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32DB6-BA62-FA4E-AAD8-DD2882C4B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8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156C-4CC3-0AEC-E250-02B0350F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577AB-63A6-B21F-41F1-3B67F1564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29257-7097-6A16-682B-1F75BBDC2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3B280-FE49-2219-6ACF-A774EF35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071D8-3507-37A4-7564-D5B2395F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09A58-964C-4789-C264-761790A7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8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A62B32-B052-F986-CA24-3318A191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62FC-8D8B-134F-44C3-06585040C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E736-9BE4-9B3C-22A2-10ADE5F88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6B412-2046-49DD-87F3-1F1CD8CB6EB9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FA72C-3A67-4161-B85E-CD6A00550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56861-E0BD-AF59-48C2-06366A1E4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D772AC-4787-4911-AC1D-D89D24649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5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3.m4a"/><Relationship Id="rId4" Type="http://schemas.microsoft.com/office/2007/relationships/media" Target="../media/media3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4.m4a"/><Relationship Id="rId7" Type="http://schemas.openxmlformats.org/officeDocument/2006/relationships/image" Target="../media/image4.jpe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5.m4a"/><Relationship Id="rId4" Type="http://schemas.microsoft.com/office/2007/relationships/media" Target="../media/media5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video" Target="../media/media9.mp4"/><Relationship Id="rId7" Type="http://schemas.openxmlformats.org/officeDocument/2006/relationships/audio" Target="../media/media11.m4a"/><Relationship Id="rId2" Type="http://schemas.microsoft.com/office/2007/relationships/media" Target="../media/media9.mp4"/><Relationship Id="rId1" Type="http://schemas.openxmlformats.org/officeDocument/2006/relationships/tags" Target="../tags/tag7.xml"/><Relationship Id="rId6" Type="http://schemas.microsoft.com/office/2007/relationships/media" Target="../media/media11.m4a"/><Relationship Id="rId5" Type="http://schemas.openxmlformats.org/officeDocument/2006/relationships/audio" Target="../media/media10.m4a"/><Relationship Id="rId10" Type="http://schemas.openxmlformats.org/officeDocument/2006/relationships/image" Target="../media/image1.png"/><Relationship Id="rId4" Type="http://schemas.microsoft.com/office/2007/relationships/media" Target="../media/media10.m4a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EAC7-B807-C089-5647-01BBB19D4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Proof Of Concept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9014B-0A3B-166C-896A-77A541319E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Nautilus</a:t>
            </a:r>
          </a:p>
        </p:txBody>
      </p:sp>
      <p:pic>
        <p:nvPicPr>
          <p:cNvPr id="4" name="Intro-Slide 1">
            <a:hlinkClick r:id="" action="ppaction://media"/>
            <a:extLst>
              <a:ext uri="{FF2B5EF4-FFF2-40B4-BE49-F238E27FC236}">
                <a16:creationId xmlns:a16="http://schemas.microsoft.com/office/drawing/2014/main" id="{9A112FB5-EAEA-1A96-574F-15F578FD03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968" y="7295147"/>
            <a:ext cx="609600" cy="609600"/>
          </a:xfrm>
          <a:prstGeom prst="rect">
            <a:avLst/>
          </a:prstGeom>
        </p:spPr>
      </p:pic>
      <p:pic>
        <p:nvPicPr>
          <p:cNvPr id="5" name="Picture 4" descr="A logo with a submarine in the middle">
            <a:extLst>
              <a:ext uri="{FF2B5EF4-FFF2-40B4-BE49-F238E27FC236}">
                <a16:creationId xmlns:a16="http://schemas.microsoft.com/office/drawing/2014/main" id="{9565D4C1-CEA2-C1C7-8D75-E12EB54971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7" r="2188" b="30211"/>
          <a:stretch>
            <a:fillRect/>
          </a:stretch>
        </p:blipFill>
        <p:spPr bwMode="auto">
          <a:xfrm>
            <a:off x="3474979" y="3429000"/>
            <a:ext cx="5242042" cy="21451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4711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0"/>
    </mc:Choice>
    <mc:Fallback>
      <p:transition spd="slow" advTm="1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46" objId="4"/>
        <p14:stopEvt time="11700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lane&#10;&#10;AI-generated content may be incorrect.">
            <a:extLst>
              <a:ext uri="{FF2B5EF4-FFF2-40B4-BE49-F238E27FC236}">
                <a16:creationId xmlns:a16="http://schemas.microsoft.com/office/drawing/2014/main" id="{01F08FF2-4918-8D6E-38E2-88EE5BEDB6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3" t="54367" r="7515" b="16675"/>
          <a:stretch>
            <a:fillRect/>
          </a:stretch>
        </p:blipFill>
        <p:spPr bwMode="auto">
          <a:xfrm>
            <a:off x="730110" y="412254"/>
            <a:ext cx="10731780" cy="6309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The function of the System- Slide 2">
            <a:hlinkClick r:id="" action="ppaction://media"/>
            <a:extLst>
              <a:ext uri="{FF2B5EF4-FFF2-40B4-BE49-F238E27FC236}">
                <a16:creationId xmlns:a16="http://schemas.microsoft.com/office/drawing/2014/main" id="{F89722DB-0362-2C37-06DE-6C1E54FEF3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5310" y="7230979"/>
            <a:ext cx="609600" cy="609600"/>
          </a:xfrm>
          <a:prstGeom prst="rect">
            <a:avLst/>
          </a:prstGeom>
        </p:spPr>
      </p:pic>
      <p:pic>
        <p:nvPicPr>
          <p:cNvPr id="3" name="Why this is important- Slide 2">
            <a:hlinkClick r:id="" action="ppaction://media"/>
            <a:extLst>
              <a:ext uri="{FF2B5EF4-FFF2-40B4-BE49-F238E27FC236}">
                <a16:creationId xmlns:a16="http://schemas.microsoft.com/office/drawing/2014/main" id="{8E0CDF3A-2AB2-8801-0841-7ADCDB68738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77979" y="723097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299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45"/>
    </mc:Choice>
    <mc:Fallback>
      <p:transition spd="slow" advTm="43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3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26" objId="2"/>
        <p14:stopEvt time="13866" objId="2"/>
        <p14:playEvt time="14477" objId="3"/>
        <p14:stopEvt time="43845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easuring tape with a ruler on it&#10;&#10;AI-generated content may be incorrect.">
            <a:extLst>
              <a:ext uri="{FF2B5EF4-FFF2-40B4-BE49-F238E27FC236}">
                <a16:creationId xmlns:a16="http://schemas.microsoft.com/office/drawing/2014/main" id="{73B09E9C-2902-7914-A995-9916AECFB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59" y="0"/>
            <a:ext cx="9108281" cy="6858000"/>
          </a:xfrm>
          <a:prstGeom prst="rect">
            <a:avLst/>
          </a:prstGeom>
        </p:spPr>
      </p:pic>
      <p:pic>
        <p:nvPicPr>
          <p:cNvPr id="2" name="Explaining the model- Slide 3">
            <a:hlinkClick r:id="" action="ppaction://media"/>
            <a:extLst>
              <a:ext uri="{FF2B5EF4-FFF2-40B4-BE49-F238E27FC236}">
                <a16:creationId xmlns:a16="http://schemas.microsoft.com/office/drawing/2014/main" id="{1A7492CD-63E9-3E78-AE92-9E6EACC786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3769" y="7744327"/>
            <a:ext cx="609600" cy="609600"/>
          </a:xfrm>
          <a:prstGeom prst="rect">
            <a:avLst/>
          </a:prstGeom>
        </p:spPr>
      </p:pic>
      <p:pic>
        <p:nvPicPr>
          <p:cNvPr id="3" name="Explaining function of Model- Slide 3">
            <a:hlinkClick r:id="" action="ppaction://media"/>
            <a:extLst>
              <a:ext uri="{FF2B5EF4-FFF2-40B4-BE49-F238E27FC236}">
                <a16:creationId xmlns:a16="http://schemas.microsoft.com/office/drawing/2014/main" id="{00E23039-3D2E-B60F-897C-47A7AD5C057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23411" y="7744327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0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70"/>
    </mc:Choice>
    <mc:Fallback>
      <p:transition spd="slow" advTm="49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6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79" objId="2"/>
        <p14:stopEvt time="28287" objId="2"/>
        <p14:playEvt time="28759" objId="3"/>
        <p14:stopEvt time="48088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easuring tape on a table&#10;&#10;AI-generated content may be incorrect.">
            <a:extLst>
              <a:ext uri="{FF2B5EF4-FFF2-40B4-BE49-F238E27FC236}">
                <a16:creationId xmlns:a16="http://schemas.microsoft.com/office/drawing/2014/main" id="{7A4147EC-387F-1607-BBCC-E2F64F7DE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60" y="16042"/>
            <a:ext cx="9108280" cy="6858000"/>
          </a:xfrm>
        </p:spPr>
      </p:pic>
      <p:pic>
        <p:nvPicPr>
          <p:cNvPr id="2" name="Model in function, moving center of gravity- Slide 4">
            <a:hlinkClick r:id="" action="ppaction://media"/>
            <a:extLst>
              <a:ext uri="{FF2B5EF4-FFF2-40B4-BE49-F238E27FC236}">
                <a16:creationId xmlns:a16="http://schemas.microsoft.com/office/drawing/2014/main" id="{FBD57AE9-03DB-89F5-7916-828FE63CCA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1052" y="726306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9654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23"/>
    </mc:Choice>
    <mc:Fallback>
      <p:transition spd="slow" advTm="21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26" objId="2"/>
        <p14:stopEvt time="20680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measuring tape on a table&#10;&#10;AI-generated content may be incorrect.">
            <a:extLst>
              <a:ext uri="{FF2B5EF4-FFF2-40B4-BE49-F238E27FC236}">
                <a16:creationId xmlns:a16="http://schemas.microsoft.com/office/drawing/2014/main" id="{69EA8EA4-2755-CFF7-3B20-B9AB1EE9B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60" y="0"/>
            <a:ext cx="9108280" cy="6858000"/>
          </a:xfrm>
        </p:spPr>
      </p:pic>
      <p:pic>
        <p:nvPicPr>
          <p:cNvPr id="2" name="Increased payload example- Slide 5">
            <a:hlinkClick r:id="" action="ppaction://media"/>
            <a:extLst>
              <a:ext uri="{FF2B5EF4-FFF2-40B4-BE49-F238E27FC236}">
                <a16:creationId xmlns:a16="http://schemas.microsoft.com/office/drawing/2014/main" id="{1D2BFBF9-872B-94B0-A488-7B2FB144EB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011" y="743952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800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08"/>
    </mc:Choice>
    <mc:Fallback>
      <p:transition spd="slow" advTm="27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13" objId="2"/>
        <p14:stopEvt time="27064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easuring tape on a table&#10;&#10;AI-generated content may be incorrect.">
            <a:extLst>
              <a:ext uri="{FF2B5EF4-FFF2-40B4-BE49-F238E27FC236}">
                <a16:creationId xmlns:a16="http://schemas.microsoft.com/office/drawing/2014/main" id="{D4F399CD-2180-37F0-CA40-CB24A4EE8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60" y="0"/>
            <a:ext cx="9108280" cy="6858000"/>
          </a:xfrm>
        </p:spPr>
      </p:pic>
      <p:pic>
        <p:nvPicPr>
          <p:cNvPr id="2" name="Another example- Slide 6">
            <a:hlinkClick r:id="" action="ppaction://media"/>
            <a:extLst>
              <a:ext uri="{FF2B5EF4-FFF2-40B4-BE49-F238E27FC236}">
                <a16:creationId xmlns:a16="http://schemas.microsoft.com/office/drawing/2014/main" id="{AADAAAF7-C95C-099A-DF50-AD494453CD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6860" y="7696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924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1"/>
    </mc:Choice>
    <mc:Fallback>
      <p:transition spd="slow" advTm="13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10" objId="2"/>
        <p14:stopEvt time="12383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XL_20251007_174316123.LS">
            <a:hlinkClick r:id="" action="ppaction://media"/>
            <a:extLst>
              <a:ext uri="{FF2B5EF4-FFF2-40B4-BE49-F238E27FC236}">
                <a16:creationId xmlns:a16="http://schemas.microsoft.com/office/drawing/2014/main" id="{4C3A6A79-A4A9-5878-2F5E-8ED60DE130F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84421" y="96012"/>
            <a:ext cx="8950241" cy="6761988"/>
          </a:xfrm>
          <a:prstGeom prst="rect">
            <a:avLst/>
          </a:prstGeom>
        </p:spPr>
      </p:pic>
      <p:pic>
        <p:nvPicPr>
          <p:cNvPr id="2" name="Tipping-Slide 7">
            <a:hlinkClick r:id="" action="ppaction://media"/>
            <a:extLst>
              <a:ext uri="{FF2B5EF4-FFF2-40B4-BE49-F238E27FC236}">
                <a16:creationId xmlns:a16="http://schemas.microsoft.com/office/drawing/2014/main" id="{8DEE9D01-756A-E0E5-A287-C5AA113D16C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3400" y="8001000"/>
            <a:ext cx="609600" cy="609600"/>
          </a:xfrm>
          <a:prstGeom prst="rect">
            <a:avLst/>
          </a:prstGeom>
        </p:spPr>
      </p:pic>
      <p:pic>
        <p:nvPicPr>
          <p:cNvPr id="3" name="What we have learned- Slide 7">
            <a:hlinkClick r:id="" action="ppaction://media"/>
            <a:extLst>
              <a:ext uri="{FF2B5EF4-FFF2-40B4-BE49-F238E27FC236}">
                <a16:creationId xmlns:a16="http://schemas.microsoft.com/office/drawing/2014/main" id="{F60E2657-92B6-8B69-0F70-056A881D6A1F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73400" y="8001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119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25"/>
    </mc:Choice>
    <mc:Fallback>
      <p:transition spd="slow" advTm="30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25" objId="4"/>
        <p14:playEvt time="1540" objId="2"/>
        <p14:stopEvt time="4267" objId="4"/>
        <p14:stopEvt time="10540" objId="2"/>
        <p14:playEvt time="11206" objId="3"/>
        <p14:stopEvt time="29765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|9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</Words>
  <Application>Microsoft Office PowerPoint</Application>
  <PresentationFormat>Widescreen</PresentationFormat>
  <Paragraphs>3</Paragraphs>
  <Slides>7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Proof Of 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Erik Goodwin</dc:creator>
  <cp:lastModifiedBy>Erik Goodwin</cp:lastModifiedBy>
  <cp:revision>1</cp:revision>
  <dcterms:created xsi:type="dcterms:W3CDTF">2025-10-07T17:39:41Z</dcterms:created>
  <dcterms:modified xsi:type="dcterms:W3CDTF">2025-10-10T23:54:15Z</dcterms:modified>
</cp:coreProperties>
</file>